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100" d="100"/>
          <a:sy n="100" d="100"/>
        </p:scale>
        <p:origin x="2382" y="-1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0473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31638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305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65421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D53FB-D685-4AF3-9A82-92DF4CAD5D96}"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913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3D53FB-D685-4AF3-9A82-92DF4CAD5D96}"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84258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3D53FB-D685-4AF3-9A82-92DF4CAD5D96}"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52217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3D53FB-D685-4AF3-9A82-92DF4CAD5D96}"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13412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D53FB-D685-4AF3-9A82-92DF4CAD5D96}"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17664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9528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2755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3D53FB-D685-4AF3-9A82-92DF4CAD5D96}" type="datetimeFigureOut">
              <a:rPr lang="en-US" smtClean="0"/>
              <a:t>9/14/2018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2DEAAC6-3D26-4974-A1F8-2689346012FD}" type="slidenum">
              <a:rPr lang="en-US" smtClean="0"/>
              <a:t>‹#›</a:t>
            </a:fld>
            <a:endParaRPr lang="en-US"/>
          </a:p>
        </p:txBody>
      </p:sp>
    </p:spTree>
    <p:extLst>
      <p:ext uri="{BB962C8B-B14F-4D97-AF65-F5344CB8AC3E}">
        <p14:creationId xmlns:p14="http://schemas.microsoft.com/office/powerpoint/2010/main" val="12837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06603" y="438331"/>
            <a:ext cx="3008789" cy="1200329"/>
          </a:xfrm>
          <a:prstGeom prst="rect">
            <a:avLst/>
          </a:prstGeom>
          <a:noFill/>
        </p:spPr>
        <p:txBody>
          <a:bodyPr wrap="square" rtlCol="0">
            <a:spAutoFit/>
          </a:bodyPr>
          <a:lstStyle/>
          <a:p>
            <a:pPr algn="ctr"/>
            <a:r>
              <a:rPr lang="en-US" sz="2400" dirty="0" smtClean="0"/>
              <a:t>Miss Mayer’s Class</a:t>
            </a:r>
          </a:p>
          <a:p>
            <a:pPr algn="ctr"/>
            <a:r>
              <a:rPr lang="en-US" sz="2400" dirty="0" smtClean="0"/>
              <a:t>Classroom Newsletter</a:t>
            </a:r>
          </a:p>
          <a:p>
            <a:pPr algn="ctr"/>
            <a:r>
              <a:rPr lang="en-US" sz="2400" dirty="0" smtClean="0"/>
              <a:t>Sept. 14, 2018</a:t>
            </a:r>
            <a:endParaRPr lang="en-US" sz="2400" dirty="0"/>
          </a:p>
        </p:txBody>
      </p:sp>
      <p:sp>
        <p:nvSpPr>
          <p:cNvPr id="3" name="TextBox 2"/>
          <p:cNvSpPr txBox="1"/>
          <p:nvPr/>
        </p:nvSpPr>
        <p:spPr>
          <a:xfrm>
            <a:off x="333922" y="2119923"/>
            <a:ext cx="2357770" cy="8094524"/>
          </a:xfrm>
          <a:prstGeom prst="rect">
            <a:avLst/>
          </a:prstGeom>
          <a:noFill/>
        </p:spPr>
        <p:txBody>
          <a:bodyPr wrap="square" rtlCol="0">
            <a:spAutoFit/>
          </a:bodyPr>
          <a:lstStyle/>
          <a:p>
            <a:pPr algn="ctr"/>
            <a:r>
              <a:rPr lang="en-US" sz="1600" b="1" dirty="0" smtClean="0"/>
              <a:t>Dates to Remember</a:t>
            </a:r>
          </a:p>
          <a:p>
            <a:pPr algn="ctr"/>
            <a:endParaRPr lang="en-US" sz="1600" b="1" dirty="0" smtClean="0"/>
          </a:p>
          <a:p>
            <a:pPr algn="ctr"/>
            <a:r>
              <a:rPr lang="en-US" sz="1600" b="1" u="sng" dirty="0"/>
              <a:t>September Birthday’s</a:t>
            </a:r>
          </a:p>
          <a:p>
            <a:pPr algn="ctr"/>
            <a:r>
              <a:rPr lang="en-US" sz="1600" b="1" dirty="0" smtClean="0"/>
              <a:t>Sept</a:t>
            </a:r>
            <a:r>
              <a:rPr lang="en-US" sz="1600" b="1" dirty="0"/>
              <a:t>. 23</a:t>
            </a:r>
            <a:r>
              <a:rPr lang="en-US" sz="1600" b="1" baseline="30000" dirty="0"/>
              <a:t>rd</a:t>
            </a:r>
            <a:r>
              <a:rPr lang="en-US" sz="1600" b="1" dirty="0"/>
              <a:t> </a:t>
            </a:r>
            <a:r>
              <a:rPr lang="en-US" sz="1600" b="1" dirty="0" smtClean="0"/>
              <a:t>Hailey</a:t>
            </a:r>
          </a:p>
          <a:p>
            <a:pPr algn="ctr"/>
            <a:endParaRPr lang="en-US" sz="1600" b="1" dirty="0"/>
          </a:p>
          <a:p>
            <a:pPr algn="ctr"/>
            <a:r>
              <a:rPr lang="en-US" sz="1600" b="1" dirty="0" smtClean="0"/>
              <a:t>Sept. 20- Picture day</a:t>
            </a:r>
            <a:endParaRPr lang="en-US" sz="1600" b="1" dirty="0"/>
          </a:p>
          <a:p>
            <a:pPr algn="ctr"/>
            <a:endParaRPr lang="en-US" sz="1600" b="1" dirty="0"/>
          </a:p>
          <a:p>
            <a:pPr algn="ctr"/>
            <a:r>
              <a:rPr lang="en-US" sz="1600" b="1" dirty="0"/>
              <a:t>Sept. 28- Early Release at </a:t>
            </a:r>
            <a:r>
              <a:rPr lang="en-US" sz="1600" b="1" dirty="0" smtClean="0"/>
              <a:t>12:00</a:t>
            </a:r>
          </a:p>
          <a:p>
            <a:pPr algn="ctr"/>
            <a:endParaRPr lang="en-US" sz="1600" b="1" dirty="0"/>
          </a:p>
          <a:p>
            <a:pPr algn="ctr"/>
            <a:r>
              <a:rPr lang="en-US" sz="1600" b="1" dirty="0" smtClean="0"/>
              <a:t>Oct. 5- Field Trip to Carpenters Nature Center</a:t>
            </a:r>
            <a:endParaRPr lang="en-US" sz="1600" b="1" dirty="0"/>
          </a:p>
          <a:p>
            <a:pPr algn="ctr"/>
            <a:endParaRPr lang="en-US" sz="1600" b="1" dirty="0"/>
          </a:p>
          <a:p>
            <a:pPr algn="ctr"/>
            <a:r>
              <a:rPr lang="en-US" sz="1600" b="1" dirty="0"/>
              <a:t>Oct. 10, 11, 15- Evening Conferences</a:t>
            </a:r>
          </a:p>
          <a:p>
            <a:pPr algn="ctr"/>
            <a:endParaRPr lang="en-US" sz="1600" b="1" dirty="0"/>
          </a:p>
          <a:p>
            <a:pPr algn="ctr"/>
            <a:r>
              <a:rPr lang="en-US" sz="1600" b="1" dirty="0"/>
              <a:t>Oct. 16, 17, 22, 23- Mrs. </a:t>
            </a:r>
            <a:r>
              <a:rPr lang="en-US" sz="1600" b="1" dirty="0" err="1"/>
              <a:t>Brucker</a:t>
            </a:r>
            <a:r>
              <a:rPr lang="en-US" sz="1600" b="1" dirty="0"/>
              <a:t> will be gone</a:t>
            </a:r>
          </a:p>
          <a:p>
            <a:pPr algn="ctr"/>
            <a:endParaRPr lang="en-US" sz="1600" b="1" dirty="0"/>
          </a:p>
          <a:p>
            <a:pPr algn="ctr"/>
            <a:r>
              <a:rPr lang="en-US" sz="1600" b="1" dirty="0"/>
              <a:t>Oct. 17- No school</a:t>
            </a:r>
          </a:p>
          <a:p>
            <a:pPr algn="ctr"/>
            <a:r>
              <a:rPr lang="en-US" sz="1600" b="1" dirty="0"/>
              <a:t>Oct 18 &amp; 19- No </a:t>
            </a:r>
            <a:r>
              <a:rPr lang="en-US" sz="1600" b="1" dirty="0" smtClean="0"/>
              <a:t>school</a:t>
            </a:r>
          </a:p>
          <a:p>
            <a:pPr algn="ctr"/>
            <a:endParaRPr lang="en-US" sz="1600" b="1" dirty="0"/>
          </a:p>
          <a:p>
            <a:pPr algn="ctr"/>
            <a:r>
              <a:rPr lang="en-US" sz="1600" b="1" dirty="0" smtClean="0"/>
              <a:t>Themes:</a:t>
            </a:r>
          </a:p>
          <a:p>
            <a:pPr algn="ctr"/>
            <a:r>
              <a:rPr lang="en-US" sz="1600" b="1" dirty="0" smtClean="0"/>
              <a:t>Sept. 24- bus safety</a:t>
            </a:r>
          </a:p>
          <a:p>
            <a:pPr algn="ctr"/>
            <a:r>
              <a:rPr lang="en-US" sz="1600" b="1" dirty="0" smtClean="0"/>
              <a:t>Oct. 1- Apples</a:t>
            </a:r>
          </a:p>
          <a:p>
            <a:pPr algn="ctr"/>
            <a:r>
              <a:rPr lang="en-US" sz="1600" b="1" dirty="0" smtClean="0"/>
              <a:t>Oct. 8- Fire Safety</a:t>
            </a:r>
            <a:endParaRPr lang="en-US" sz="1600" b="1" dirty="0"/>
          </a:p>
          <a:p>
            <a:pPr algn="ctr"/>
            <a:endParaRPr lang="en-US" sz="1600" b="1" dirty="0"/>
          </a:p>
          <a:p>
            <a:pPr algn="ctr"/>
            <a:endParaRPr lang="en-US" sz="1600" dirty="0"/>
          </a:p>
          <a:p>
            <a:pPr algn="ctr"/>
            <a:endParaRPr lang="en-US" dirty="0"/>
          </a:p>
          <a:p>
            <a:pPr algn="ctr"/>
            <a:endParaRPr lang="en-US" b="1" dirty="0" smtClean="0"/>
          </a:p>
          <a:p>
            <a:pPr algn="ctr"/>
            <a:endParaRPr lang="en-US" b="1" dirty="0"/>
          </a:p>
          <a:p>
            <a:pPr algn="ctr"/>
            <a:endParaRPr lang="en-US" b="1" dirty="0"/>
          </a:p>
        </p:txBody>
      </p:sp>
      <p:sp>
        <p:nvSpPr>
          <p:cNvPr id="5" name="TextBox 4"/>
          <p:cNvSpPr txBox="1"/>
          <p:nvPr/>
        </p:nvSpPr>
        <p:spPr>
          <a:xfrm>
            <a:off x="2966183" y="2119923"/>
            <a:ext cx="4449209" cy="5940088"/>
          </a:xfrm>
          <a:prstGeom prst="rect">
            <a:avLst/>
          </a:prstGeom>
          <a:noFill/>
        </p:spPr>
        <p:txBody>
          <a:bodyPr wrap="square" rtlCol="0">
            <a:spAutoFit/>
          </a:bodyPr>
          <a:lstStyle/>
          <a:p>
            <a:pPr algn="ctr"/>
            <a:r>
              <a:rPr lang="en-US" sz="1400" b="1" dirty="0" smtClean="0"/>
              <a:t>Classroom News</a:t>
            </a:r>
          </a:p>
          <a:p>
            <a:r>
              <a:rPr lang="en-US" sz="1400" b="1" dirty="0" smtClean="0"/>
              <a:t>Hello Families</a:t>
            </a:r>
            <a:r>
              <a:rPr lang="en-US" sz="1400" b="1" dirty="0" smtClean="0"/>
              <a:t>,</a:t>
            </a:r>
          </a:p>
          <a:p>
            <a:r>
              <a:rPr lang="en-US" sz="1400" b="1" dirty="0"/>
              <a:t>	</a:t>
            </a:r>
            <a:r>
              <a:rPr lang="en-US" sz="1400" b="1" dirty="0" smtClean="0"/>
              <a:t>It has been so fun watching the students improve each day on their classroom routine and expectations.  They are beginning to get a hang of our classroom rules.</a:t>
            </a:r>
          </a:p>
          <a:p>
            <a:r>
              <a:rPr lang="en-US" sz="1400" b="1" dirty="0"/>
              <a:t>	</a:t>
            </a:r>
            <a:r>
              <a:rPr lang="en-US" sz="1400" b="1" dirty="0" smtClean="0"/>
              <a:t>This week, we started working on handwriting skills, literacy centers, numbers, reading books by looking at pictures, math work stations.  The kids are doing a great job.</a:t>
            </a:r>
          </a:p>
          <a:p>
            <a:r>
              <a:rPr lang="en-US" sz="1400" b="1" dirty="0"/>
              <a:t>	</a:t>
            </a:r>
            <a:r>
              <a:rPr lang="en-US" sz="1400" b="1" dirty="0" smtClean="0"/>
              <a:t>In your child’s mailbox today, you will see the September Learning Goals.  Please take a minute to read over what your child should know by the end of September.  There are many resources in the packet to utilize to support your child’s learning at home.  This packet </a:t>
            </a:r>
            <a:r>
              <a:rPr lang="en-US" sz="1400" b="1" smtClean="0"/>
              <a:t>is yours </a:t>
            </a:r>
            <a:r>
              <a:rPr lang="en-US" sz="1400" b="1" dirty="0" smtClean="0"/>
              <a:t>to keep.  I will not need anything back.  At the end of the month, you will see an assessment going home showing what your child knows.  If you have any questions, please let me know!!</a:t>
            </a:r>
          </a:p>
          <a:p>
            <a:r>
              <a:rPr lang="en-US" sz="1400" b="1" dirty="0"/>
              <a:t>	</a:t>
            </a:r>
            <a:r>
              <a:rPr lang="en-US" sz="1400" b="1" dirty="0" smtClean="0"/>
              <a:t>Next week Thursday, is picture day.  Kindergarten students will go right away in the morning.  If you are planning on ordering anything, please fill out </a:t>
            </a:r>
          </a:p>
          <a:p>
            <a:r>
              <a:rPr lang="en-US" sz="1400" b="1" dirty="0"/>
              <a:t>	</a:t>
            </a:r>
            <a:r>
              <a:rPr lang="en-US" sz="1400" b="1" dirty="0" smtClean="0"/>
              <a:t>the form in your child’s mailbox and send it </a:t>
            </a:r>
          </a:p>
          <a:p>
            <a:r>
              <a:rPr lang="en-US" sz="1400" b="1" dirty="0"/>
              <a:t>	</a:t>
            </a:r>
            <a:r>
              <a:rPr lang="en-US" sz="1400" b="1" dirty="0" smtClean="0"/>
              <a:t>back to school!!</a:t>
            </a:r>
          </a:p>
          <a:p>
            <a:endParaRPr lang="en-US" sz="1400" b="1" dirty="0"/>
          </a:p>
          <a:p>
            <a:r>
              <a:rPr lang="en-US" sz="1400" b="1" dirty="0" smtClean="0"/>
              <a:t>		Have a great weekend everyone</a:t>
            </a:r>
            <a:endParaRPr lang="en-US" sz="1400" b="1" dirty="0" smtClean="0"/>
          </a:p>
          <a:p>
            <a:r>
              <a:rPr lang="en-US" sz="1400" b="1" dirty="0"/>
              <a:t>	</a:t>
            </a:r>
            <a:r>
              <a:rPr lang="en-US" sz="1600" b="1" dirty="0"/>
              <a:t>			</a:t>
            </a:r>
            <a:endParaRPr lang="en-US" sz="1600" b="1" dirty="0" smtClean="0"/>
          </a:p>
        </p:txBody>
      </p:sp>
      <p:sp>
        <p:nvSpPr>
          <p:cNvPr id="6" name="TextBox 5"/>
          <p:cNvSpPr txBox="1"/>
          <p:nvPr/>
        </p:nvSpPr>
        <p:spPr>
          <a:xfrm>
            <a:off x="430620" y="8908593"/>
            <a:ext cx="6028526" cy="738664"/>
          </a:xfrm>
          <a:prstGeom prst="rect">
            <a:avLst/>
          </a:prstGeom>
          <a:noFill/>
        </p:spPr>
        <p:txBody>
          <a:bodyPr wrap="square" rtlCol="0">
            <a:spAutoFit/>
          </a:bodyPr>
          <a:lstStyle/>
          <a:p>
            <a:r>
              <a:rPr lang="en-US" sz="1400" dirty="0" smtClean="0"/>
              <a:t>Miss Mayer		Email address: smayer@hastings.k12.mn.us</a:t>
            </a:r>
          </a:p>
          <a:p>
            <a:r>
              <a:rPr lang="en-US" sz="1400" dirty="0" smtClean="0"/>
              <a:t>Kennedy Elementary School	</a:t>
            </a:r>
            <a:br>
              <a:rPr lang="en-US" sz="1400" dirty="0" smtClean="0"/>
            </a:br>
            <a:r>
              <a:rPr lang="en-US" sz="1400" dirty="0" smtClean="0"/>
              <a:t>Room 118		Phone Number: 480-7241</a:t>
            </a:r>
            <a:endParaRPr lang="en-US" sz="1400" dirty="0"/>
          </a:p>
        </p:txBody>
      </p:sp>
    </p:spTree>
    <p:extLst>
      <p:ext uri="{BB962C8B-B14F-4D97-AF65-F5344CB8AC3E}">
        <p14:creationId xmlns:p14="http://schemas.microsoft.com/office/powerpoint/2010/main" val="350675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3323" y="358572"/>
            <a:ext cx="2341777" cy="4216539"/>
          </a:xfrm>
          <a:prstGeom prst="rect">
            <a:avLst/>
          </a:prstGeom>
          <a:noFill/>
        </p:spPr>
        <p:txBody>
          <a:bodyPr wrap="square" rtlCol="0">
            <a:spAutoFit/>
          </a:bodyPr>
          <a:lstStyle/>
          <a:p>
            <a:pPr algn="ctr"/>
            <a:r>
              <a:rPr lang="en-US" sz="1600" b="1" dirty="0" smtClean="0"/>
              <a:t>Sight Words</a:t>
            </a:r>
            <a:endParaRPr lang="en-US" sz="1600" b="1" dirty="0" smtClean="0"/>
          </a:p>
          <a:p>
            <a:pPr algn="ctr"/>
            <a:endParaRPr lang="en-US" sz="1600" b="1" dirty="0"/>
          </a:p>
          <a:p>
            <a:r>
              <a:rPr lang="en-US" sz="1400" b="1" dirty="0" smtClean="0"/>
              <a:t>Each week we will have 2 kindergarten sight words.  These words are words that we expect students to read and write.  Please help  your child work on them every night so he/she does not fall behind.  There are many great resources out there to help reinforce sight words!</a:t>
            </a:r>
          </a:p>
          <a:p>
            <a:endParaRPr lang="en-US" sz="1400" b="1" dirty="0"/>
          </a:p>
          <a:p>
            <a:r>
              <a:rPr lang="en-US" sz="1400" b="1" dirty="0" smtClean="0"/>
              <a:t>I</a:t>
            </a:r>
          </a:p>
          <a:p>
            <a:r>
              <a:rPr lang="en-US" sz="1400" b="1" dirty="0" smtClean="0"/>
              <a:t>Can</a:t>
            </a:r>
          </a:p>
          <a:p>
            <a:endParaRPr lang="en-US" sz="1200" b="1" dirty="0"/>
          </a:p>
          <a:p>
            <a:endParaRPr lang="en-US" sz="1400" b="1" dirty="0"/>
          </a:p>
          <a:p>
            <a:endParaRPr lang="en-US" sz="1400" b="1" dirty="0" smtClean="0"/>
          </a:p>
          <a:p>
            <a:endParaRPr lang="en-US" sz="1400" b="1" dirty="0" smtClean="0"/>
          </a:p>
        </p:txBody>
      </p:sp>
      <p:sp>
        <p:nvSpPr>
          <p:cNvPr id="3" name="TextBox 2"/>
          <p:cNvSpPr txBox="1"/>
          <p:nvPr/>
        </p:nvSpPr>
        <p:spPr>
          <a:xfrm>
            <a:off x="380021" y="5501806"/>
            <a:ext cx="2286424" cy="2800767"/>
          </a:xfrm>
          <a:prstGeom prst="rect">
            <a:avLst/>
          </a:prstGeom>
          <a:noFill/>
        </p:spPr>
        <p:txBody>
          <a:bodyPr wrap="square" rtlCol="0">
            <a:spAutoFit/>
          </a:bodyPr>
          <a:lstStyle/>
          <a:p>
            <a:pPr algn="ctr"/>
            <a:r>
              <a:rPr lang="en-US" sz="1600" b="1" dirty="0" smtClean="0"/>
              <a:t>Lunch Menu</a:t>
            </a:r>
          </a:p>
          <a:p>
            <a:endParaRPr lang="en-US" sz="1600" b="1" dirty="0" smtClean="0"/>
          </a:p>
          <a:p>
            <a:r>
              <a:rPr lang="en-US" sz="1600" b="1" dirty="0" smtClean="0"/>
              <a:t>Remember to look at the school website for lunch choices.  </a:t>
            </a:r>
          </a:p>
          <a:p>
            <a:endParaRPr lang="en-US" sz="1600" b="1" dirty="0" smtClean="0"/>
          </a:p>
          <a:p>
            <a:r>
              <a:rPr lang="en-US" sz="1600" b="1" dirty="0" smtClean="0"/>
              <a:t>If you are not signed up for healthy snack, please make sure to send a snack with your child EVERY DAY!!</a:t>
            </a:r>
            <a:endParaRPr lang="en-US" sz="1600" b="1" dirty="0"/>
          </a:p>
        </p:txBody>
      </p:sp>
      <p:sp>
        <p:nvSpPr>
          <p:cNvPr id="4" name="TextBox 3"/>
          <p:cNvSpPr txBox="1"/>
          <p:nvPr/>
        </p:nvSpPr>
        <p:spPr>
          <a:xfrm>
            <a:off x="3147120" y="358572"/>
            <a:ext cx="4396825" cy="4524315"/>
          </a:xfrm>
          <a:prstGeom prst="rect">
            <a:avLst/>
          </a:prstGeom>
          <a:noFill/>
        </p:spPr>
        <p:txBody>
          <a:bodyPr wrap="square" rtlCol="0">
            <a:spAutoFit/>
          </a:bodyPr>
          <a:lstStyle/>
          <a:p>
            <a:pPr algn="ctr"/>
            <a:r>
              <a:rPr lang="en-US" sz="1600" b="1" dirty="0" smtClean="0"/>
              <a:t>What We’re Learning Next </a:t>
            </a:r>
            <a:r>
              <a:rPr lang="en-US" sz="1600" b="1" dirty="0" smtClean="0"/>
              <a:t>Week</a:t>
            </a:r>
          </a:p>
          <a:p>
            <a:pPr algn="ctr"/>
            <a:endParaRPr lang="en-US" sz="1600" b="1" dirty="0"/>
          </a:p>
          <a:p>
            <a:r>
              <a:rPr lang="en-US" sz="1600" b="1" dirty="0"/>
              <a:t>Reading: Reading Community, How to read a book, Why do we read?, Reading together</a:t>
            </a:r>
          </a:p>
          <a:p>
            <a:endParaRPr lang="en-US" sz="1600" b="1" dirty="0"/>
          </a:p>
          <a:p>
            <a:r>
              <a:rPr lang="en-US" sz="1600" b="1" dirty="0"/>
              <a:t>Book: </a:t>
            </a:r>
            <a:r>
              <a:rPr lang="en-US" sz="1600" b="1" dirty="0" smtClean="0"/>
              <a:t>If You Give </a:t>
            </a:r>
            <a:r>
              <a:rPr lang="en-US" sz="1600" b="1" dirty="0"/>
              <a:t>A</a:t>
            </a:r>
            <a:r>
              <a:rPr lang="en-US" sz="1600" b="1" dirty="0" smtClean="0"/>
              <a:t> Mouse A Cookie</a:t>
            </a:r>
            <a:endParaRPr lang="en-US" sz="1600" b="1" dirty="0"/>
          </a:p>
          <a:p>
            <a:r>
              <a:rPr lang="en-US" sz="1600" b="1" dirty="0"/>
              <a:t>Vocabulary: </a:t>
            </a:r>
            <a:r>
              <a:rPr lang="en-US" sz="1600" b="1" dirty="0" smtClean="0"/>
              <a:t>exhausted, energetic, nuisance, generous</a:t>
            </a:r>
            <a:endParaRPr lang="en-US" sz="1600" b="1" dirty="0"/>
          </a:p>
          <a:p>
            <a:endParaRPr lang="en-US" sz="1600" b="1" dirty="0"/>
          </a:p>
          <a:p>
            <a:r>
              <a:rPr lang="en-US" sz="1600" b="1" dirty="0"/>
              <a:t>Writing/Handwriting: </a:t>
            </a:r>
            <a:r>
              <a:rPr lang="en-US" sz="1600" b="1" dirty="0" err="1" smtClean="0"/>
              <a:t>Dd</a:t>
            </a:r>
            <a:r>
              <a:rPr lang="en-US" sz="1600" b="1" dirty="0" smtClean="0"/>
              <a:t>, Cc, </a:t>
            </a:r>
            <a:r>
              <a:rPr lang="en-US" sz="1600" b="1" dirty="0" err="1" smtClean="0"/>
              <a:t>Ee</a:t>
            </a:r>
            <a:r>
              <a:rPr lang="en-US" sz="1600" b="1" dirty="0" smtClean="0"/>
              <a:t>, </a:t>
            </a:r>
            <a:r>
              <a:rPr lang="en-US" sz="1600" b="1" dirty="0" err="1" smtClean="0"/>
              <a:t>Ff</a:t>
            </a:r>
            <a:r>
              <a:rPr lang="en-US" sz="1600" b="1" dirty="0" smtClean="0"/>
              <a:t>, Gg</a:t>
            </a:r>
            <a:endParaRPr lang="en-US" sz="1600" b="1" dirty="0"/>
          </a:p>
          <a:p>
            <a:endParaRPr lang="en-US" sz="1600" b="1" dirty="0"/>
          </a:p>
          <a:p>
            <a:r>
              <a:rPr lang="en-US" sz="1600" b="1" dirty="0"/>
              <a:t>Math: Numbers </a:t>
            </a:r>
            <a:r>
              <a:rPr lang="en-US" sz="1600" b="1" dirty="0" smtClean="0"/>
              <a:t>1-5</a:t>
            </a:r>
          </a:p>
          <a:p>
            <a:endParaRPr lang="en-US" sz="1600" b="1" dirty="0"/>
          </a:p>
          <a:p>
            <a:r>
              <a:rPr lang="en-US" sz="1600" b="1" dirty="0" smtClean="0"/>
              <a:t>Sight Words: I, can</a:t>
            </a:r>
            <a:endParaRPr lang="en-US" sz="1600" b="1" dirty="0"/>
          </a:p>
          <a:p>
            <a:r>
              <a:rPr lang="en-US" sz="1600" b="1" dirty="0"/>
              <a:t> </a:t>
            </a:r>
          </a:p>
          <a:p>
            <a:r>
              <a:rPr lang="en-US" sz="1600" b="1" dirty="0"/>
              <a:t>Theme: </a:t>
            </a:r>
            <a:r>
              <a:rPr lang="en-US" sz="1600" b="1" dirty="0" smtClean="0"/>
              <a:t>Shapes</a:t>
            </a:r>
          </a:p>
          <a:p>
            <a:endParaRPr lang="en-US" sz="1600" b="1" dirty="0"/>
          </a:p>
          <a:p>
            <a:endParaRPr lang="en-US" sz="1600" b="1" dirty="0" smtClean="0"/>
          </a:p>
        </p:txBody>
      </p:sp>
      <p:sp>
        <p:nvSpPr>
          <p:cNvPr id="5" name="TextBox 4"/>
          <p:cNvSpPr txBox="1"/>
          <p:nvPr/>
        </p:nvSpPr>
        <p:spPr>
          <a:xfrm>
            <a:off x="2846716" y="4942678"/>
            <a:ext cx="4492691" cy="3970318"/>
          </a:xfrm>
          <a:prstGeom prst="rect">
            <a:avLst/>
          </a:prstGeom>
          <a:noFill/>
        </p:spPr>
        <p:txBody>
          <a:bodyPr wrap="square" rtlCol="0">
            <a:spAutoFit/>
          </a:bodyPr>
          <a:lstStyle/>
          <a:p>
            <a:pPr algn="ctr"/>
            <a:r>
              <a:rPr lang="en-US" sz="1600" b="1" u="sng" dirty="0" smtClean="0"/>
              <a:t>Specialists Schedule for the week</a:t>
            </a:r>
          </a:p>
          <a:p>
            <a:pPr algn="ctr"/>
            <a:endParaRPr lang="en-US" sz="1600" b="1" u="sng" dirty="0"/>
          </a:p>
          <a:p>
            <a:pPr algn="ctr"/>
            <a:r>
              <a:rPr lang="en-US" sz="2000" dirty="0" smtClean="0"/>
              <a:t>Monday-Art</a:t>
            </a:r>
            <a:endParaRPr lang="en-US" sz="2000" dirty="0" smtClean="0"/>
          </a:p>
          <a:p>
            <a:pPr algn="ctr"/>
            <a:endParaRPr lang="en-US" sz="2000" dirty="0" smtClean="0"/>
          </a:p>
          <a:p>
            <a:pPr algn="ctr"/>
            <a:r>
              <a:rPr lang="en-US" sz="2000" dirty="0" smtClean="0"/>
              <a:t>Tuesday-Music/Gym</a:t>
            </a:r>
            <a:endParaRPr lang="en-US" sz="2000" dirty="0" smtClean="0"/>
          </a:p>
          <a:p>
            <a:pPr algn="ctr"/>
            <a:endParaRPr lang="en-US" sz="2000" b="1" dirty="0" smtClean="0"/>
          </a:p>
          <a:p>
            <a:pPr algn="ctr"/>
            <a:r>
              <a:rPr lang="en-US" sz="2000" dirty="0" smtClean="0"/>
              <a:t>Wednesday-Computer Lab</a:t>
            </a:r>
            <a:endParaRPr lang="en-US" sz="2000" dirty="0" smtClean="0"/>
          </a:p>
          <a:p>
            <a:pPr algn="ctr"/>
            <a:endParaRPr lang="en-US" sz="2000" dirty="0"/>
          </a:p>
          <a:p>
            <a:pPr algn="ctr"/>
            <a:r>
              <a:rPr lang="en-US" sz="2000" dirty="0" smtClean="0"/>
              <a:t>Thursday-Music/Gym</a:t>
            </a:r>
          </a:p>
          <a:p>
            <a:pPr algn="ctr"/>
            <a:endParaRPr lang="en-US" sz="2000" dirty="0"/>
          </a:p>
          <a:p>
            <a:pPr algn="ctr"/>
            <a:r>
              <a:rPr lang="en-US" sz="2000" dirty="0" smtClean="0"/>
              <a:t>Friday- Art</a:t>
            </a:r>
            <a:endParaRPr lang="en-US" sz="2000" dirty="0" smtClean="0"/>
          </a:p>
          <a:p>
            <a:pPr algn="ctr"/>
            <a:endParaRPr lang="en-US" sz="2000" dirty="0"/>
          </a:p>
          <a:p>
            <a:pPr algn="ctr"/>
            <a:endParaRPr lang="en-US" sz="2000" dirty="0"/>
          </a:p>
        </p:txBody>
      </p:sp>
    </p:spTree>
    <p:extLst>
      <p:ext uri="{BB962C8B-B14F-4D97-AF65-F5344CB8AC3E}">
        <p14:creationId xmlns:p14="http://schemas.microsoft.com/office/powerpoint/2010/main" val="34838627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2313</TotalTime>
  <Words>268</Words>
  <Application>Microsoft Office PowerPoint</Application>
  <PresentationFormat>Custom</PresentationFormat>
  <Paragraphs>80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Magee</dc:creator>
  <cp:lastModifiedBy>Mayer, Shantell</cp:lastModifiedBy>
  <cp:revision>82</cp:revision>
  <cp:lastPrinted>2016-10-14T13:07:26Z</cp:lastPrinted>
  <dcterms:created xsi:type="dcterms:W3CDTF">2016-05-19T19:32:37Z</dcterms:created>
  <dcterms:modified xsi:type="dcterms:W3CDTF">2018-09-14T18:29:53Z</dcterms:modified>
</cp:coreProperties>
</file>